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57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6B0C4-A20C-4D9A-A3FB-F6EEE3E6A04E}" type="datetimeFigureOut">
              <a:rPr lang="sk-SK" smtClean="0"/>
              <a:t>29. 06.2015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D43DF-931E-4B4B-99C5-E6C50ADA94C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6B0C4-A20C-4D9A-A3FB-F6EEE3E6A04E}" type="datetimeFigureOut">
              <a:rPr lang="sk-SK" smtClean="0"/>
              <a:t>29. 06.2015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D43DF-931E-4B4B-99C5-E6C50ADA94C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6B0C4-A20C-4D9A-A3FB-F6EEE3E6A04E}" type="datetimeFigureOut">
              <a:rPr lang="sk-SK" smtClean="0"/>
              <a:t>29. 06.2015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D43DF-931E-4B4B-99C5-E6C50ADA94C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6B0C4-A20C-4D9A-A3FB-F6EEE3E6A04E}" type="datetimeFigureOut">
              <a:rPr lang="sk-SK" smtClean="0"/>
              <a:t>29. 06.2015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D43DF-931E-4B4B-99C5-E6C50ADA94C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6B0C4-A20C-4D9A-A3FB-F6EEE3E6A04E}" type="datetimeFigureOut">
              <a:rPr lang="sk-SK" smtClean="0"/>
              <a:t>29. 06.2015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D43DF-931E-4B4B-99C5-E6C50ADA94C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6B0C4-A20C-4D9A-A3FB-F6EEE3E6A04E}" type="datetimeFigureOut">
              <a:rPr lang="sk-SK" smtClean="0"/>
              <a:t>29. 06.2015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D43DF-931E-4B4B-99C5-E6C50ADA94C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6B0C4-A20C-4D9A-A3FB-F6EEE3E6A04E}" type="datetimeFigureOut">
              <a:rPr lang="sk-SK" smtClean="0"/>
              <a:t>29. 06.2015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D43DF-931E-4B4B-99C5-E6C50ADA94C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6B0C4-A20C-4D9A-A3FB-F6EEE3E6A04E}" type="datetimeFigureOut">
              <a:rPr lang="sk-SK" smtClean="0"/>
              <a:t>29. 06.2015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D43DF-931E-4B4B-99C5-E6C50ADA94C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6B0C4-A20C-4D9A-A3FB-F6EEE3E6A04E}" type="datetimeFigureOut">
              <a:rPr lang="sk-SK" smtClean="0"/>
              <a:t>29. 06.2015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D43DF-931E-4B4B-99C5-E6C50ADA94C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6B0C4-A20C-4D9A-A3FB-F6EEE3E6A04E}" type="datetimeFigureOut">
              <a:rPr lang="sk-SK" smtClean="0"/>
              <a:t>29. 06.2015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D43DF-931E-4B4B-99C5-E6C50ADA94C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6B0C4-A20C-4D9A-A3FB-F6EEE3E6A04E}" type="datetimeFigureOut">
              <a:rPr lang="sk-SK" smtClean="0"/>
              <a:t>29. 06.2015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D43DF-931E-4B4B-99C5-E6C50ADA94C4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986B0C4-A20C-4D9A-A3FB-F6EEE3E6A04E}" type="datetimeFigureOut">
              <a:rPr lang="sk-SK" smtClean="0"/>
              <a:t>29. 06.2015</a:t>
            </a:fld>
            <a:endParaRPr lang="sk-SK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8AD43DF-931E-4B4B-99C5-E6C50ADA94C4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Vplyv terénnej sociálnej práce na môj osobný život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Marián </a:t>
            </a:r>
            <a:r>
              <a:rPr lang="sk-SK" dirty="0" err="1" smtClean="0"/>
              <a:t>Galdun</a:t>
            </a:r>
            <a:endParaRPr lang="sk-SK" dirty="0" smtClean="0"/>
          </a:p>
          <a:p>
            <a:r>
              <a:rPr lang="sk-SK" dirty="0" smtClean="0"/>
              <a:t>Rankovce, 2015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8112" y="548680"/>
            <a:ext cx="8255888" cy="61951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Terénna soc. práca v Rankovciach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5111" y="1340768"/>
            <a:ext cx="8183880" cy="2160240"/>
          </a:xfrm>
        </p:spPr>
        <p:txBody>
          <a:bodyPr>
            <a:normAutofit/>
          </a:bodyPr>
          <a:lstStyle/>
          <a:p>
            <a:r>
              <a:rPr lang="sk-SK" dirty="0" smtClean="0"/>
              <a:t>realizovaná </a:t>
            </a:r>
            <a:r>
              <a:rPr lang="sk-SK" dirty="0" smtClean="0"/>
              <a:t>od r. 2010</a:t>
            </a:r>
          </a:p>
          <a:p>
            <a:r>
              <a:rPr lang="sk-SK" dirty="0" smtClean="0"/>
              <a:t>v </a:t>
            </a:r>
            <a:r>
              <a:rPr lang="sk-SK" dirty="0" smtClean="0"/>
              <a:t>r. 2012 sa obec zapojila do NP TSP</a:t>
            </a:r>
          </a:p>
          <a:p>
            <a:r>
              <a:rPr lang="sk-SK" dirty="0" smtClean="0"/>
              <a:t>terénna </a:t>
            </a:r>
            <a:r>
              <a:rPr lang="sk-SK" dirty="0" smtClean="0"/>
              <a:t>soc. práca nadväzuje na prácu lokálneho občianskeho združenia a cirkvi</a:t>
            </a:r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4091649" y="3212976"/>
            <a:ext cx="4631783" cy="3240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183880" cy="691520"/>
          </a:xfrm>
        </p:spPr>
        <p:txBody>
          <a:bodyPr/>
          <a:lstStyle/>
          <a:p>
            <a:r>
              <a:rPr lang="sk-SK" dirty="0" smtClean="0"/>
              <a:t>Moje problémy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183880" cy="2592288"/>
          </a:xfrm>
        </p:spPr>
        <p:txBody>
          <a:bodyPr/>
          <a:lstStyle/>
          <a:p>
            <a:r>
              <a:rPr lang="sk-SK" dirty="0" smtClean="0"/>
              <a:t>začiatok </a:t>
            </a:r>
            <a:r>
              <a:rPr lang="sk-SK" dirty="0" smtClean="0"/>
              <a:t>problémov v </a:t>
            </a:r>
            <a:r>
              <a:rPr lang="sk-SK" dirty="0" err="1" smtClean="0"/>
              <a:t>tínedžerskom</a:t>
            </a:r>
            <a:r>
              <a:rPr lang="sk-SK" dirty="0" smtClean="0"/>
              <a:t> veku</a:t>
            </a:r>
          </a:p>
          <a:p>
            <a:r>
              <a:rPr lang="sk-SK" dirty="0" smtClean="0"/>
              <a:t>problémy </a:t>
            </a:r>
            <a:r>
              <a:rPr lang="sk-SK" dirty="0" smtClean="0"/>
              <a:t>so školou- záškoláctvo, neukončenie ZŠ</a:t>
            </a:r>
          </a:p>
          <a:p>
            <a:r>
              <a:rPr lang="sk-SK" dirty="0" smtClean="0"/>
              <a:t>problém </a:t>
            </a:r>
            <a:r>
              <a:rPr lang="sk-SK" dirty="0" smtClean="0"/>
              <a:t>s alkoholom</a:t>
            </a:r>
          </a:p>
          <a:p>
            <a:r>
              <a:rPr lang="sk-SK" dirty="0" smtClean="0"/>
              <a:t>nezamestnaný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183880" cy="1051560"/>
          </a:xfrm>
        </p:spPr>
        <p:txBody>
          <a:bodyPr/>
          <a:lstStyle/>
          <a:p>
            <a:r>
              <a:rPr lang="sk-SK" dirty="0" smtClean="0"/>
              <a:t>V čom mi TSP pomohli?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4187952"/>
          </a:xfrm>
        </p:spPr>
        <p:txBody>
          <a:bodyPr/>
          <a:lstStyle/>
          <a:p>
            <a:r>
              <a:rPr lang="sk-SK" dirty="0" smtClean="0"/>
              <a:t>sprostredkovanie </a:t>
            </a:r>
            <a:r>
              <a:rPr lang="sk-SK" dirty="0" smtClean="0"/>
              <a:t>vzdelávania: dokončenie 9. ročníka ZŠ, kurzy zamerané na prácu s deťmi a mládežou</a:t>
            </a:r>
          </a:p>
          <a:p>
            <a:r>
              <a:rPr lang="sk-SK" dirty="0" smtClean="0"/>
              <a:t>sprostredkovanie </a:t>
            </a:r>
            <a:r>
              <a:rPr lang="sk-SK" dirty="0" smtClean="0"/>
              <a:t>štipendia</a:t>
            </a:r>
          </a:p>
          <a:p>
            <a:r>
              <a:rPr lang="sk-SK" dirty="0" smtClean="0"/>
              <a:t>morálna </a:t>
            </a:r>
            <a:r>
              <a:rPr lang="sk-SK" dirty="0" smtClean="0"/>
              <a:t>podpora</a:t>
            </a:r>
          </a:p>
          <a:p>
            <a:r>
              <a:rPr lang="sk-SK" dirty="0" smtClean="0"/>
              <a:t>sprostredkovania </a:t>
            </a:r>
            <a:r>
              <a:rPr lang="sk-SK" dirty="0" smtClean="0"/>
              <a:t>zamestnania (prvé zamestnanie- KOSIT, Košice)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Kde som teraz?</a:t>
            </a:r>
            <a:br>
              <a:rPr lang="sk-SK" dirty="0" smtClean="0"/>
            </a:br>
            <a:r>
              <a:rPr lang="sk-SK" dirty="0" smtClean="0"/>
              <a:t>Moje úspechy: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91264" cy="2664296"/>
          </a:xfrm>
        </p:spPr>
        <p:txBody>
          <a:bodyPr/>
          <a:lstStyle/>
          <a:p>
            <a:r>
              <a:rPr lang="sk-SK" dirty="0" smtClean="0"/>
              <a:t>som </a:t>
            </a:r>
            <a:r>
              <a:rPr lang="sk-SK" dirty="0" smtClean="0"/>
              <a:t>zamestnaný ako pracovník KC</a:t>
            </a:r>
          </a:p>
          <a:p>
            <a:r>
              <a:rPr lang="sk-SK" dirty="0" smtClean="0"/>
              <a:t>vediem </a:t>
            </a:r>
            <a:r>
              <a:rPr lang="sk-SK" dirty="0" smtClean="0"/>
              <a:t>skupinu tínedžerov a rómskych žien- Klub zdravia, Spevokol</a:t>
            </a:r>
          </a:p>
          <a:p>
            <a:r>
              <a:rPr lang="sk-SK" dirty="0" smtClean="0"/>
              <a:t>od </a:t>
            </a:r>
            <a:r>
              <a:rPr lang="sk-SK" dirty="0" smtClean="0"/>
              <a:t>septembra budem pokračovať v štúdiu na strednej škole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183880" cy="763528"/>
          </a:xfrm>
        </p:spPr>
        <p:txBody>
          <a:bodyPr/>
          <a:lstStyle/>
          <a:p>
            <a:r>
              <a:rPr lang="sk-SK" dirty="0" smtClean="0"/>
              <a:t>V čom vidím prínos TSP ?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291264" cy="2873480"/>
          </a:xfrm>
        </p:spPr>
        <p:txBody>
          <a:bodyPr/>
          <a:lstStyle/>
          <a:p>
            <a:r>
              <a:rPr lang="sk-SK" dirty="0" smtClean="0"/>
              <a:t>TSP ako poradca</a:t>
            </a:r>
          </a:p>
          <a:p>
            <a:r>
              <a:rPr lang="sk-SK" dirty="0" smtClean="0"/>
              <a:t>TSP ako sprievodca v ťažkých životných skúškach</a:t>
            </a:r>
          </a:p>
          <a:p>
            <a:r>
              <a:rPr lang="sk-SK" dirty="0" smtClean="0"/>
              <a:t>sprostredkovateľ </a:t>
            </a:r>
            <a:r>
              <a:rPr lang="sk-SK" dirty="0" smtClean="0"/>
              <a:t>kontaktov- „MOST“ </a:t>
            </a:r>
          </a:p>
          <a:p>
            <a:r>
              <a:rPr lang="sk-SK" dirty="0" smtClean="0"/>
              <a:t>„strážca</a:t>
            </a:r>
            <a:r>
              <a:rPr lang="sk-SK" dirty="0" smtClean="0"/>
              <a:t>“ komunity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564904"/>
            <a:ext cx="6696744" cy="792088"/>
          </a:xfrm>
        </p:spPr>
        <p:txBody>
          <a:bodyPr/>
          <a:lstStyle/>
          <a:p>
            <a:r>
              <a:rPr lang="sk-SK" dirty="0" smtClean="0"/>
              <a:t>  Ďakujem za pozornosť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78</TotalTime>
  <Words>157</Words>
  <Application>Microsoft Office PowerPoint</Application>
  <PresentationFormat>Prezentácia na obrazovke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0" baseType="lpstr">
      <vt:lpstr>Verdana</vt:lpstr>
      <vt:lpstr>Wingdings 2</vt:lpstr>
      <vt:lpstr>Aspekt</vt:lpstr>
      <vt:lpstr>Vplyv terénnej sociálnej práce na môj osobný život</vt:lpstr>
      <vt:lpstr>Terénna soc. práca v Rankovciach</vt:lpstr>
      <vt:lpstr>Moje problémy</vt:lpstr>
      <vt:lpstr>V čom mi TSP pomohli?</vt:lpstr>
      <vt:lpstr>Kde som teraz? Moje úspechy:</vt:lpstr>
      <vt:lpstr>V čom vidím prínos TSP ?</vt:lpstr>
      <vt:lpstr>  Ďakujem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Vplyv terénnej sociálnej práce na môj osobný život</dc:title>
  <dc:creator>ASUS</dc:creator>
  <cp:lastModifiedBy>Jablonický Pavol</cp:lastModifiedBy>
  <cp:revision>10</cp:revision>
  <dcterms:created xsi:type="dcterms:W3CDTF">2015-06-26T07:01:32Z</dcterms:created>
  <dcterms:modified xsi:type="dcterms:W3CDTF">2015-06-29T21:36:16Z</dcterms:modified>
</cp:coreProperties>
</file>